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МО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«Социум – что это?»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Подготовила: зам.директора по ВМР Гордиенко Наталья Георгиевна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Что такое социум?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757610" cy="45720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это- общество в целом, социальные классы, слои, этнические группы, трудовые коллективы, семья и другое</a:t>
            </a:r>
          </a:p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Краткие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определения общества: 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Общество = народ + государство. 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Общество – это социальная система. 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Общество – это социальный организм.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Это то в" чем". мы живем </a:t>
            </a:r>
          </a:p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Социум- это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общество-сложная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, объемная, многоуровневая, открытая органическая система, основанная на коллективной деятельности людей. 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В широком смысле социум представляет собой совокупность отдельных индивидов и общественные отношения, которыми они связаны между собой. В классической науке принято выделять следующие характеристики социума: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ru-RU" sz="2900" dirty="0" smtClean="0">
                <a:solidFill>
                  <a:schemeClr val="accent1">
                    <a:lumMod val="50000"/>
                  </a:schemeClr>
                </a:solidFill>
              </a:rPr>
              <a:t>- </a:t>
            </a:r>
            <a:r>
              <a:rPr lang="ru-RU" sz="2900" dirty="0" smtClean="0">
                <a:solidFill>
                  <a:schemeClr val="accent1">
                    <a:lumMod val="50000"/>
                  </a:schemeClr>
                </a:solidFill>
              </a:rPr>
              <a:t>его члены проживают на определенной территории;</a:t>
            </a:r>
          </a:p>
          <a:p>
            <a:pPr algn="ctr"/>
            <a:r>
              <a:rPr lang="ru-RU" sz="2900" dirty="0" smtClean="0">
                <a:solidFill>
                  <a:schemeClr val="accent1">
                    <a:lumMod val="50000"/>
                  </a:schemeClr>
                </a:solidFill>
              </a:rPr>
              <a:t>- осуществляют совместную деятельность;</a:t>
            </a:r>
          </a:p>
          <a:p>
            <a:pPr algn="ctr"/>
            <a:r>
              <a:rPr lang="ru-RU" sz="2900" dirty="0" smtClean="0">
                <a:solidFill>
                  <a:schemeClr val="accent1">
                    <a:lumMod val="50000"/>
                  </a:schemeClr>
                </a:solidFill>
              </a:rPr>
              <a:t>- в социуме обязательно имеет место быть распределение общественных благ;</a:t>
            </a:r>
          </a:p>
          <a:p>
            <a:pPr algn="ctr"/>
            <a:r>
              <a:rPr lang="ru-RU" sz="2900" dirty="0" smtClean="0">
                <a:solidFill>
                  <a:schemeClr val="accent1">
                    <a:lumMod val="50000"/>
                  </a:schemeClr>
                </a:solidFill>
              </a:rPr>
              <a:t>- как следствие, признаком социума является социальное и производственное разделение труда.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Социум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- это социальная сфера жизни общества. 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Каждый человек принадлежит к какой-либо из социальных групп или занимает некое промежуточное (переходное) положение: оторвавшись от привычной социальной среды, он ещё не полностью включился в новую группу, в его образе жизни сочетаются черты старого и нового социального положения. 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Социальные группы занимают различное положение в обществе, имеют неравный доступ к таким социальным благам, как ДЕНЬГИ, ВЛАСТЬ, ПРЕСТИЖ. 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В действительности же, слово «социум» употребляется сегодня в гораздо более широком смысле.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Так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, мы можем иметь в виду французское, немецкое или русское населения, называя его таким образом – таким образом, можно классифицировать социум по национальному признаку. Говоря о социуме, мы можем иметь в виду не только население всей страны, но и отдельного города, какой-то определенный слой общества (интеллигенция, студенчество, молодежь и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т.д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). Словом, по большей части смысл этого слова зависит от контекста.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Как Вы понимаете Ваш социум ограничен людьми с которыми Вы постоянно контактируете.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Это -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контактеры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первого типа: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родители, дети, жена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(те люди с которыми Вы поддерживаете близкородственные ежедневные контакты);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-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контактеры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второго типа: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родственники, близкие друзья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(люди Вас хорошо знают, контакты от случая к случаю, как придется);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-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контактеры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третьего типа: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ваши коллеги по работе, знакомые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(контактируете как угодно часто, но взаимоотношения подчиняются определенному регламенту).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81</TotalTime>
  <Words>244</Words>
  <PresentationFormat>Экран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Эркер</vt:lpstr>
      <vt:lpstr>МО «Социум – что это?»</vt:lpstr>
      <vt:lpstr>Что такое социум?</vt:lpstr>
      <vt:lpstr>В широком смысле социум представляет собой совокупность отдельных индивидов и общественные отношения, которыми они связаны между собой. В классической науке принято выделять следующие характеристики социума:</vt:lpstr>
      <vt:lpstr>В действительности же, слово «социум» употребляется сегодня в гораздо более широком смысле.</vt:lpstr>
      <vt:lpstr>Как Вы понимаете Ваш социум ограничен людьми с которыми Вы постоянно контактируете.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 «Социум для детей»</dc:title>
  <dc:creator>наташа</dc:creator>
  <cp:lastModifiedBy>наташа</cp:lastModifiedBy>
  <cp:revision>11</cp:revision>
  <dcterms:created xsi:type="dcterms:W3CDTF">2016-04-05T05:14:51Z</dcterms:created>
  <dcterms:modified xsi:type="dcterms:W3CDTF">2017-11-14T06:18:30Z</dcterms:modified>
</cp:coreProperties>
</file>